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BD5300-0642-48F4-B137-AF965917E8C4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2B10E8-6AC6-475D-9372-6960A69DF4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dirty="0" smtClean="0">
                <a:solidFill>
                  <a:srgbClr val="FFFF00"/>
                </a:solidFill>
                <a:effectLst/>
              </a:rPr>
              <a:t>       </a:t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Ezop</a:t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                  Dositej Obradović</a:t>
            </a: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</a:t>
            </a:r>
            <a:r>
              <a:rPr lang="sr-Latn-RS" dirty="0" smtClean="0">
                <a:solidFill>
                  <a:srgbClr val="FFFF00"/>
                </a:solidFill>
                <a:effectLst/>
              </a:rPr>
              <a:t>       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DOBRO D</a:t>
            </a:r>
            <a:r>
              <a:rPr lang="sr-Latn-RS" dirty="0" smtClean="0">
                <a:solidFill>
                  <a:srgbClr val="FFFF00"/>
                </a:solidFill>
                <a:effectLst/>
              </a:rPr>
              <a:t>OŠLI NA ČAS                          </a:t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             SRPSKOG JEZIKA</a:t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                         Lafonten</a:t>
            </a: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>    Jovan Jovanović Zmaj</a:t>
            </a: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r>
              <a:rPr lang="sr-Latn-RS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dirty="0" smtClean="0">
                <a:solidFill>
                  <a:srgbClr val="FFFF00"/>
                </a:solidFill>
                <a:effectLst/>
              </a:rPr>
            </a:br>
            <a:endParaRPr lang="en-US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smtClean="0">
                <a:solidFill>
                  <a:srgbClr val="FFFF00"/>
                </a:solidFill>
                <a:effectLst/>
              </a:rPr>
              <a:t>M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ožda ste već zaključili po imenima pisaca da ćemo danas govoriti o basnama. 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>Zanimljivost - naš poznati dečji pisac J.J.Zmaj je takođe pisao basne u stihu - ,,Patak i žabe</a:t>
            </a:r>
            <a:r>
              <a:rPr lang="en-US" sz="2800" b="0" dirty="0" smtClean="0">
                <a:solidFill>
                  <a:srgbClr val="FFFF00"/>
                </a:solidFill>
                <a:effectLst/>
              </a:rPr>
              <a:t>’’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.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>Ako imaš priliku ti je pročitaj.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>Prvo da se ukratko podsetimo šta su to basne?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en-US" sz="2800" b="0" dirty="0" smtClean="0">
                <a:solidFill>
                  <a:srgbClr val="FFFF00"/>
                </a:solidFill>
                <a:effectLst/>
              </a:rPr>
              <a:t>B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asna je kratka priča u kojoj se životinje ili biljke ponašaju kao ljudi. U basnama životinje imaju ljudske osobine, govore kao ljudi, ponašaju se kao oni, oslikavaju odnose među njima.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en-US" sz="2800" b="0" dirty="0" smtClean="0">
                <a:solidFill>
                  <a:srgbClr val="FFFF00"/>
                </a:solidFill>
                <a:effectLst/>
              </a:rPr>
              <a:t>S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vaka basna ima neku pouku. </a:t>
            </a:r>
            <a:r>
              <a:rPr lang="en-US" sz="2800" b="0" dirty="0" smtClean="0">
                <a:solidFill>
                  <a:srgbClr val="FFFF00"/>
                </a:solidFill>
                <a:effectLst/>
              </a:rPr>
              <a:t>U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kazuje nam na neke dobre ili loše ljudske osobine.</a:t>
            </a:r>
            <a:endParaRPr lang="en-US" sz="2800" b="0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smtClean="0">
                <a:solidFill>
                  <a:srgbClr val="FFFF00"/>
                </a:solidFill>
                <a:effectLst/>
              </a:rPr>
              <a:t>T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voj zadatak je da u Latinici na 74. strani pročitaš basnu ,,Lav i lisica</a:t>
            </a:r>
            <a:r>
              <a:rPr lang="en-US" sz="2800" b="0" dirty="0" smtClean="0">
                <a:solidFill>
                  <a:srgbClr val="FFFF00"/>
                </a:solidFill>
                <a:effectLst/>
              </a:rPr>
              <a:t>’’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 Ezop. Zatim da u svesku, pisanim slovima latinice ukratko prepričaš svoji rečima. U prepričavanju ti može pomoći plan na 75. strani. Kada prepričavaš ne navodiš tuđe reči, već prepričaš svojim rečima. Piši čitko i uredno.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>O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tvori svesku, napiši školski rad, datum i naslov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dirty="0" smtClean="0">
                <a:solidFill>
                  <a:srgbClr val="FFFF00"/>
                </a:solidFill>
                <a:effectLst/>
              </a:rPr>
              <a:t> 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        ,,Lav i lisica</a:t>
            </a:r>
            <a:r>
              <a:rPr lang="en-US" sz="2800" b="0" dirty="0" smtClean="0">
                <a:solidFill>
                  <a:srgbClr val="FFFF00"/>
                </a:solidFill>
                <a:effectLst/>
              </a:rPr>
              <a:t>’’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> Ezop – prepričavanje</a:t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r>
              <a:rPr lang="sr-Latn-RS" sz="2800" b="0" smtClean="0">
                <a:solidFill>
                  <a:srgbClr val="FFFF00"/>
                </a:solidFill>
                <a:effectLst/>
              </a:rPr>
              <a:t/>
            </a:r>
            <a:br>
              <a:rPr lang="sr-Latn-RS" sz="2800" b="0" smtClean="0">
                <a:solidFill>
                  <a:srgbClr val="FFFF00"/>
                </a:solidFill>
                <a:effectLst/>
              </a:rPr>
            </a:br>
            <a:r>
              <a:rPr lang="sr-Latn-RS" sz="2800" b="0" smtClean="0">
                <a:solidFill>
                  <a:srgbClr val="FFFF00"/>
                </a:solidFill>
                <a:effectLst/>
              </a:rPr>
              <a:t>K</a:t>
            </a:r>
            <a:r>
              <a:rPr lang="sr-Latn-RS" sz="2800" b="0" smtClean="0">
                <a:solidFill>
                  <a:srgbClr val="FFFF00"/>
                </a:solidFill>
                <a:effectLst/>
              </a:rPr>
              <a:t>ada završiš slikaj i pošalji.</a:t>
            </a:r>
            <a:r>
              <a:rPr lang="sr-Latn-RS" sz="2800" b="0" dirty="0" smtClean="0">
                <a:solidFill>
                  <a:srgbClr val="FFFF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FF00"/>
                </a:solidFill>
                <a:effectLst/>
              </a:rPr>
            </a:br>
            <a:endParaRPr lang="en-US" sz="2800" b="0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77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         Ezop                    Dositej Obradović           DOBRO DOŠLI NA ČAS                                         SRPSKOG JEZIKA                            Lafonten      Jovan Jovanović Zmaj  </vt:lpstr>
      <vt:lpstr>Možda ste već zaključili po imenima pisaca da ćemo danas govoriti o basnama.  Zanimljivost - naš poznati dečji pisac J.J.Zmaj je takođe pisao basne u stihu - ,,Patak i žabe’’. Ako imaš priliku ti je pročitaj. Prvo da se ukratko podsetimo šta su to basne? Basna je kratka priča u kojoj se životinje ili biljke ponašaju kao ljudi. U basnama životinje imaju ljudske osobine, govore kao ljudi, ponašaju se kao oni, oslikavaju odnose među njima. Svaka basna ima neku pouku. Ukazuje nam na neke dobre ili loše ljudske osobine.</vt:lpstr>
      <vt:lpstr>Tvoj zadatak je da u Latinici na 74. strani pročitaš basnu ,,Lav i lisica’’ Ezop. Zatim da u svesku, pisanim slovima latinice ukratko prepričaš svoji rečima. U prepričavanju ti može pomoći plan na 75. strani. Kada prepričavaš ne navodiš tuđe reči, već prepričaš svojim rečima. Piši čitko i uredno.  Otvori svesku, napiši školski rad, datum i naslov          ,,Lav i lisica’’ Ezop – prepričavanje  Kada završiš slikaj i pošalji.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Ezop                    Dositej Obradović           DOBRO DOŠLI NA ČAS                                         SRPSKOG JEZIKA                            Lafonten      Jovan Jovanović Zmaj  </dc:title>
  <dc:creator>JELENA CUK</dc:creator>
  <cp:lastModifiedBy>JELENA CUK</cp:lastModifiedBy>
  <cp:revision>1</cp:revision>
  <dcterms:created xsi:type="dcterms:W3CDTF">2020-05-07T19:24:47Z</dcterms:created>
  <dcterms:modified xsi:type="dcterms:W3CDTF">2020-05-07T20:09:19Z</dcterms:modified>
</cp:coreProperties>
</file>